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55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7"/>
    <p:restoredTop sz="97214" autoAdjust="0"/>
  </p:normalViewPr>
  <p:slideViewPr>
    <p:cSldViewPr snapToGrid="0" snapToObjects="1">
      <p:cViewPr varScale="1">
        <p:scale>
          <a:sx n="124" d="100"/>
          <a:sy n="124" d="100"/>
        </p:scale>
        <p:origin x="1776" y="168"/>
      </p:cViewPr>
      <p:guideLst>
        <p:guide orient="horz" pos="3694"/>
        <p:guide orient="horz" pos="2160"/>
        <p:guide pos="2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A1F29-AE4E-4D77-A354-334C664EBBDA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0C9EF-CF22-472C-907A-16D605E7A82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25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C9EF-CF22-472C-907A-16D605E7A82F}" type="slidenum">
              <a:rPr lang="en-ZA" smtClean="0"/>
              <a:pPr/>
              <a:t>1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C9EF-CF22-472C-907A-16D605E7A82F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C9EF-CF22-472C-907A-16D605E7A82F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C9EF-CF22-472C-907A-16D605E7A82F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C9EF-CF22-472C-907A-16D605E7A82F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C9EF-CF22-472C-907A-16D605E7A82F}" type="slidenum">
              <a:rPr lang="en-ZA" smtClean="0"/>
              <a:pPr/>
              <a:t>18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7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8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7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0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1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5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9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3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2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C1B0-6051-1045-B1EE-B2D5804E3E9C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8E8E-DEE7-6A44-8774-C1DF9684B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2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BOT RIVER</a:t>
            </a:r>
          </a:p>
        </p:txBody>
      </p:sp>
    </p:spTree>
    <p:extLst>
      <p:ext uri="{BB962C8B-B14F-4D97-AF65-F5344CB8AC3E}">
        <p14:creationId xmlns:p14="http://schemas.microsoft.com/office/powerpoint/2010/main" val="76891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55BF88B-AE98-3143-8B75-36C0E8956956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0539B6-6D6B-744F-BA05-21D40524D26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A91EC8-3C1A-7548-8DF0-2CB2E0A88842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392E8E7-56AC-0B4F-BDE0-3EF1D43F89B7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FDB955-ECED-5841-9307-A16B41897F9D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57A3F2-F37B-314A-B88B-02A7A7B115E7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16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5D6043-B894-2040-A6FC-39C28DE8AF78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1E8596-7EFA-3041-BF4F-E295AE01A628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85F05E0-33DC-334F-B914-0CE5D59FEA1D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B740092-380C-2346-BB1A-B4AAF14EC457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D54769-7485-CD43-ADDE-2FA4F02DF8B7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9FC37B-789B-854F-998D-29AE9F7E0B93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94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2607C85-0CB9-C84A-A012-748BF079D9A4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BA8169-6A82-A049-BA9E-D91E7F47BE9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105390-C861-6744-8DF4-2777B5F477B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3DE6B1-A8A9-014E-AFF6-F861FE557D02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16B9F4-EB89-E144-93A7-31F62E93FF70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54A8C6-178B-9144-B000-20EDE740B882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27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89AB3C3-2FB4-C74A-A460-EBA4AC0DA504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DAF37B-5F81-5E4A-8FD1-510937182913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30D8EA-702B-EA45-A235-B7810E0F4184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35682D0-3D87-4E4A-8C97-F0252138618C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CF0593-D6A2-9642-B654-C6C407607061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573627-D746-B546-93CC-48A75FD9DA17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49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226" y="5657701"/>
            <a:ext cx="7068684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Most of the wineries are centred within a 10 km radius around the village.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6E4DB5-4B01-6F4E-9B40-19F63B8E1636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ADEFC0-BDE5-634F-873B-6A5349CD737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E577666-1F1B-6C49-8AB9-07AE563DBBA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25EBB2-B31E-4247-8EA9-948B11C78473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46CBAA-0930-AA46-9638-547F45382826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F34629-EDBB-8A40-AB95-0A83C60F736C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79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1"/>
            <a:ext cx="9142571" cy="68569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4221447-5631-DB42-B1B5-C7E221B2421F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E0CF7F-5B51-A749-AEC2-44E76CF29FA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690E8F-3C25-E540-9A65-367DC82DFEF6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EF1AA6-1C5B-1541-8B7E-60B7B620D578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9E9276-363C-F24D-A2EF-677779C0C2EA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40CFFB-36C6-2747-AB8E-6EA8AE4B204B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38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491" y="5592964"/>
            <a:ext cx="8420970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ward borders the Kogelberg Biosphere. It is part of the Green Mountain Trail, the world’s first biodiversity wine route.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F49B8A-3FC9-AC4C-A2CB-281A9A3080BB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2A8DD00-BB10-0B45-A9A3-239EC869FD2B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2F0BDDD-11B7-974B-8B0C-4B968BDBDDF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DF8540-22AF-A241-A30C-FB66220C131A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989264-C6D6-5048-9776-CF466B4F176F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23389-FD48-9844-B561-77BF64543154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34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649981B-188E-C744-931E-0C26D6DA695A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1DD4D7-C835-6C4C-8F0F-9AAC7B0C7425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01CF81B-170E-D247-9735-B86876DE4138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4F8163-D641-524C-8271-94E4F5A66AB4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C611AC-BA60-3D44-9663-979A5C5A6377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47232D-5CF3-3D48-AA88-AC1CB9C919EC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74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539" y="5578916"/>
            <a:ext cx="8544833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  <a:t>The mean February temperature is 21.2°C and the average annual rainfall is 653 mm 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  <a:t>(US Climate Grids).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0711F2-CEB2-CA4C-B8D7-7EB46ABCD102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89FAEE-53E4-3A47-B935-854A98D17B2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93B143-17AD-8440-B154-632B63B23182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B2A5EED-C12F-8645-AE87-3A798C3CF621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201F83-2790-334E-969A-6E624A8A5F79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832120-0098-E04C-978B-595F741FAFFC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47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1B65D63-EFCE-F144-BB2B-5E06A3ECD6DF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DEC4D4-8D4E-5949-A403-62BA20C95F6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163496-70AE-5549-B833-7BDA09796A4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B646FB-0299-B340-9CB4-639BFCB0C06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F4CFA1-5B77-C044-A579-9F933AA63316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ED9D5F-158F-654A-AFBA-B28FEF039560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49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14C7E1-C55B-1D48-B20B-2FE86A168C3B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906EE44-0E42-DE41-9DB7-BF116BD1A2C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BDC29D-61DD-C840-854E-9F2F65391AC2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C52D9BA-74EF-214B-8D4E-98F7B4F3994F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8AB0D1-075D-E345-BF4A-B1939603AEEC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C957AF-0529-254E-882B-1B905D17C933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04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982" y="5702439"/>
            <a:ext cx="8554456" cy="7509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3986486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646211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74485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54556-E23E-2534-B456-ECA2AB5104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2B56B5-FC88-374F-B365-6C04436337BB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C55297-F5C3-2747-8B89-F0D6B407BBDB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211BB36-FC24-8144-8F93-2772916427E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73C7D0-23D4-9A43-9FC6-65270B7BF5D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4E19C6-22A2-B547-B1D9-6405AE92D1D5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F11950-66AE-E647-9A12-F0EA986F1489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96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C33542-5E0A-0589-66FA-A570B6BC24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3" name="Group 12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50223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49935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A4A6E-0C1D-7D43-9AD4-DABB0A13F2E3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7C76F92-EB56-324D-8F4D-C73630D9589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B50514-CF60-764C-865E-B1D90C71894F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AC50-34C9-224D-841E-79362DF7DFA9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9D3D04-54E8-274A-99BF-FAD233532888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5E1A31-13FF-4742-8596-50C8A4636BEE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51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411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9F1D2FB-2745-814E-8960-7D8008C893D9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89B7F1-5D45-CA4E-9A43-73C1B1B8D359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6E960B0-4465-ED4E-A1D5-1DA9AD73285E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7D32E9F-4A4B-A944-8AA8-0976D0310CF6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01341D-0C9A-EC44-BFAF-B60222375EDF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C7E038-9592-004A-B6AC-CE648A6B8515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29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11D2928-F9A4-B144-81B2-B52D03012500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9BA5974-5A92-4841-B622-4777E680D03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1FC4A-94AD-CE43-B73A-01C8D9FA8E7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551A2E-9C74-5B40-BF53-5A2FDFD8D5A7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07A5E5-6D4E-0044-B214-B7DEBA9758C4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E64ECC-B5A1-A642-9A07-06F0393BEE91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63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T RIVER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A131A06-467E-1B43-8C12-B39F92455001}"/>
              </a:ext>
            </a:extLst>
          </p:cNvPr>
          <p:cNvGrpSpPr/>
          <p:nvPr/>
        </p:nvGrpSpPr>
        <p:grpSpPr>
          <a:xfrm>
            <a:off x="5660337" y="6426660"/>
            <a:ext cx="3198035" cy="431340"/>
            <a:chOff x="5660337" y="6426660"/>
            <a:chExt cx="3198035" cy="4313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75AED8-DC38-8747-AB8F-1403AF0A1443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713959-C1A0-AB4B-B2A1-CE0288091929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6E7C7F-4F25-0A4B-8C36-90A7C15878F2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8A25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64E21D-6184-F847-9FEC-99E353B99737}"/>
                </a:ext>
              </a:extLst>
            </p:cNvPr>
            <p:cNvSpPr txBox="1"/>
            <p:nvPr/>
          </p:nvSpPr>
          <p:spPr>
            <a:xfrm>
              <a:off x="7386910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523E72-8138-F54D-B258-7715041D7950}"/>
                </a:ext>
              </a:extLst>
            </p:cNvPr>
            <p:cNvSpPr txBox="1"/>
            <p:nvPr/>
          </p:nvSpPr>
          <p:spPr>
            <a:xfrm>
              <a:off x="5660337" y="6500766"/>
              <a:ext cx="1605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Bot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3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273</Words>
  <Application>Microsoft Macintosh PowerPoint</Application>
  <PresentationFormat>On-screen Show (4:3)</PresentationFormat>
  <Paragraphs>54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56</cp:revision>
  <dcterms:created xsi:type="dcterms:W3CDTF">2014-07-15T09:06:31Z</dcterms:created>
  <dcterms:modified xsi:type="dcterms:W3CDTF">2024-09-09T10:58:56Z</dcterms:modified>
</cp:coreProperties>
</file>